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2" r:id="rId1"/>
  </p:sldMasterIdLst>
  <p:sldIdLst>
    <p:sldId id="256" r:id="rId2"/>
    <p:sldId id="263" r:id="rId3"/>
    <p:sldId id="264" r:id="rId4"/>
    <p:sldId id="265" r:id="rId5"/>
    <p:sldId id="266" r:id="rId6"/>
    <p:sldId id="269" r:id="rId7"/>
    <p:sldId id="270" r:id="rId8"/>
    <p:sldId id="267" r:id="rId9"/>
    <p:sldId id="257" r:id="rId10"/>
    <p:sldId id="258" r:id="rId11"/>
    <p:sldId id="268" r:id="rId12"/>
    <p:sldId id="259" r:id="rId13"/>
    <p:sldId id="260" r:id="rId14"/>
    <p:sldId id="261" r:id="rId15"/>
    <p:sldId id="262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84" autoAdjust="0"/>
    <p:restoredTop sz="94660"/>
  </p:normalViewPr>
  <p:slideViewPr>
    <p:cSldViewPr snapToGrid="0">
      <p:cViewPr>
        <p:scale>
          <a:sx n="75" d="100"/>
          <a:sy n="75" d="100"/>
        </p:scale>
        <p:origin x="744" y="4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8123E82E-07B2-420F-B424-BC6CF0B1842D}" type="datetimeFigureOut">
              <a:rPr lang="en-US" smtClean="0"/>
              <a:t>9/3/2020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491E6E52-053A-41E1-8582-F199939694F2}" type="slidenum">
              <a:rPr lang="en-US" smtClean="0"/>
              <a:t>‹Nº›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05954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3E82E-07B2-420F-B424-BC6CF0B1842D}" type="datetimeFigureOut">
              <a:rPr lang="en-US" smtClean="0"/>
              <a:t>9/3/2020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E6E52-053A-41E1-8582-F199939694F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541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3E82E-07B2-420F-B424-BC6CF0B1842D}" type="datetimeFigureOut">
              <a:rPr lang="en-US" smtClean="0"/>
              <a:t>9/3/2020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E6E52-053A-41E1-8582-F199939694F2}" type="slidenum">
              <a:rPr lang="en-US" smtClean="0"/>
              <a:t>‹Nº›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36893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3E82E-07B2-420F-B424-BC6CF0B1842D}" type="datetimeFigureOut">
              <a:rPr lang="en-US" smtClean="0"/>
              <a:t>9/3/2020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E6E52-053A-41E1-8582-F199939694F2}" type="slidenum">
              <a:rPr lang="en-US" smtClean="0"/>
              <a:t>‹Nº›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47956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3E82E-07B2-420F-B424-BC6CF0B1842D}" type="datetimeFigureOut">
              <a:rPr lang="en-US" smtClean="0"/>
              <a:t>9/3/2020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E6E52-053A-41E1-8582-F199939694F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0946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3E82E-07B2-420F-B424-BC6CF0B1842D}" type="datetimeFigureOut">
              <a:rPr lang="en-US" smtClean="0"/>
              <a:t>9/3/2020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E6E52-053A-41E1-8582-F199939694F2}" type="slidenum">
              <a:rPr lang="en-US" smtClean="0"/>
              <a:t>‹Nº›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32734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3E82E-07B2-420F-B424-BC6CF0B1842D}" type="datetimeFigureOut">
              <a:rPr lang="en-US" smtClean="0"/>
              <a:t>9/3/2020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E6E52-053A-41E1-8582-F199939694F2}" type="slidenum">
              <a:rPr lang="en-US" smtClean="0"/>
              <a:t>‹Nº›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19937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3E82E-07B2-420F-B424-BC6CF0B1842D}" type="datetimeFigureOut">
              <a:rPr lang="en-US" smtClean="0"/>
              <a:t>9/3/2020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E6E52-053A-41E1-8582-F199939694F2}" type="slidenum">
              <a:rPr lang="en-US" smtClean="0"/>
              <a:t>‹Nº›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266487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3E82E-07B2-420F-B424-BC6CF0B1842D}" type="datetimeFigureOut">
              <a:rPr lang="en-US" smtClean="0"/>
              <a:t>9/3/2020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E6E52-053A-41E1-8582-F199939694F2}" type="slidenum">
              <a:rPr lang="en-US" smtClean="0"/>
              <a:t>‹Nº›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8634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3E82E-07B2-420F-B424-BC6CF0B1842D}" type="datetimeFigureOut">
              <a:rPr lang="en-US" smtClean="0"/>
              <a:t>9/3/2020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E6E52-053A-41E1-8582-F199939694F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8798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3E82E-07B2-420F-B424-BC6CF0B1842D}" type="datetimeFigureOut">
              <a:rPr lang="en-US" smtClean="0"/>
              <a:t>9/3/2020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E6E52-053A-41E1-8582-F199939694F2}" type="slidenum">
              <a:rPr lang="en-US" smtClean="0"/>
              <a:t>‹Nº›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0965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3E82E-07B2-420F-B424-BC6CF0B1842D}" type="datetimeFigureOut">
              <a:rPr lang="en-US" smtClean="0"/>
              <a:t>9/3/2020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E6E52-053A-41E1-8582-F199939694F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7354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3E82E-07B2-420F-B424-BC6CF0B1842D}" type="datetimeFigureOut">
              <a:rPr lang="en-US" smtClean="0"/>
              <a:t>9/3/2020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E6E52-053A-41E1-8582-F199939694F2}" type="slidenum">
              <a:rPr lang="en-US" smtClean="0"/>
              <a:t>‹Nº›</a:t>
            </a:fld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27355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3E82E-07B2-420F-B424-BC6CF0B1842D}" type="datetimeFigureOut">
              <a:rPr lang="en-US" smtClean="0"/>
              <a:t>9/3/2020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E6E52-053A-41E1-8582-F199939694F2}" type="slidenum">
              <a:rPr lang="en-US" smtClean="0"/>
              <a:t>‹Nº›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71144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3E82E-07B2-420F-B424-BC6CF0B1842D}" type="datetimeFigureOut">
              <a:rPr lang="en-US" smtClean="0"/>
              <a:t>9/3/2020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E6E52-053A-41E1-8582-F199939694F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4450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3E82E-07B2-420F-B424-BC6CF0B1842D}" type="datetimeFigureOut">
              <a:rPr lang="en-US" smtClean="0"/>
              <a:t>9/3/2020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E6E52-053A-41E1-8582-F199939694F2}" type="slidenum">
              <a:rPr lang="en-US" smtClean="0"/>
              <a:t>‹Nº›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13880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3E82E-07B2-420F-B424-BC6CF0B1842D}" type="datetimeFigureOut">
              <a:rPr lang="en-US" smtClean="0"/>
              <a:t>9/3/2020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E6E52-053A-41E1-8582-F199939694F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3094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8123E82E-07B2-420F-B424-BC6CF0B1842D}" type="datetimeFigureOut">
              <a:rPr lang="en-US" smtClean="0"/>
              <a:t>9/3/2020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491E6E52-053A-41E1-8582-F199939694F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3979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  <p:sldLayoutId id="2147483726" r:id="rId14"/>
    <p:sldLayoutId id="2147483727" r:id="rId15"/>
    <p:sldLayoutId id="2147483728" r:id="rId16"/>
    <p:sldLayoutId id="214748372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err="1" smtClean="0"/>
              <a:t>Energia</a:t>
            </a:r>
            <a:r>
              <a:rPr lang="es-ES" dirty="0" smtClean="0"/>
              <a:t>, Smart </a:t>
            </a:r>
            <a:r>
              <a:rPr lang="es-ES" dirty="0" err="1" smtClean="0"/>
              <a:t>Cities</a:t>
            </a:r>
            <a:r>
              <a:rPr lang="es-ES" dirty="0" smtClean="0"/>
              <a:t> y Ciencias de la tierra</a:t>
            </a:r>
            <a:endParaRPr lang="en-U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 smtClean="0"/>
              <a:t>IOT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27972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ae01.alicdn.com/kf/Hf5637d3236c14319b747f8b1e1602a41S.jp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80784" y="572567"/>
            <a:ext cx="5620285" cy="5620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63823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07721" y="736062"/>
            <a:ext cx="9601196" cy="3318936"/>
          </a:xfrm>
        </p:spPr>
        <p:txBody>
          <a:bodyPr/>
          <a:lstStyle/>
          <a:p>
            <a:r>
              <a:rPr lang="en-US" dirty="0" err="1" smtClean="0"/>
              <a:t>Medidores</a:t>
            </a:r>
            <a:r>
              <a:rPr lang="en-US" dirty="0" smtClean="0"/>
              <a:t> </a:t>
            </a:r>
            <a:r>
              <a:rPr lang="en-US" dirty="0"/>
              <a:t>de </a:t>
            </a:r>
            <a:r>
              <a:rPr lang="en-US" dirty="0" err="1"/>
              <a:t>energía</a:t>
            </a:r>
            <a:r>
              <a:rPr lang="en-US" dirty="0"/>
              <a:t> </a:t>
            </a:r>
            <a:r>
              <a:rPr lang="en-US" dirty="0" err="1"/>
              <a:t>EMpro</a:t>
            </a:r>
            <a:r>
              <a:rPr lang="en-US" dirty="0"/>
              <a:t> de Phoenix Contact </a:t>
            </a:r>
          </a:p>
        </p:txBody>
      </p:sp>
      <p:pic>
        <p:nvPicPr>
          <p:cNvPr id="6146" name="Picture 2" descr="El usuario puede acceder desde cualquier parte del mundo a los datos de medición y de los componentes sin emplear una pasarela de enlace adicional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86000" y="1516585"/>
            <a:ext cx="7620000" cy="5076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01968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WCB104细节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21906" y="0"/>
            <a:ext cx="6920283" cy="6920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89769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Smart</a:t>
            </a:r>
            <a:endParaRPr lang="en-US" dirty="0"/>
          </a:p>
        </p:txBody>
      </p:sp>
      <p:pic>
        <p:nvPicPr>
          <p:cNvPr id="4098" name="Picture 2" descr="https://ae01.alicdn.com/kf/HTB1q0WnaWmWBuNjy1Xaq6xCbXXay.jp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49196" y="2001759"/>
            <a:ext cx="6760940" cy="4786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0207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 descr="https://ae01.alicdn.com/kf/HTB1GQ38c6bguuRkHFrdq6z.LFXav.jp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65689" y="460628"/>
            <a:ext cx="6326311" cy="4997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s://ae01.alicdn.com/kf/HTB10XP8KeuSBuNjSsziq6zq8pXas.jp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254577" y="555769"/>
            <a:ext cx="6350576" cy="4902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1664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16807" y="136733"/>
            <a:ext cx="7494662" cy="6484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1893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090302" y="762315"/>
            <a:ext cx="9601196" cy="528100"/>
          </a:xfrm>
        </p:spPr>
        <p:txBody>
          <a:bodyPr/>
          <a:lstStyle/>
          <a:p>
            <a:pPr marL="0" indent="0">
              <a:buNone/>
            </a:pPr>
            <a:r>
              <a:rPr lang="es-ES" dirty="0" smtClean="0"/>
              <a:t>Internet de las cosas</a:t>
            </a:r>
            <a:endParaRPr lang="en-U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50166" y="1499503"/>
            <a:ext cx="8547516" cy="5358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0656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31631" y="668507"/>
            <a:ext cx="10137721" cy="5514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8446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30680" y="685800"/>
            <a:ext cx="9006840" cy="5616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7555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" y="518160"/>
            <a:ext cx="11049000" cy="5928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3302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39083" y="0"/>
            <a:ext cx="7851677" cy="6858000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1758681" y="3850640"/>
            <a:ext cx="8412480" cy="3962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73805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19201" y="161810"/>
            <a:ext cx="9184640" cy="6696190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1738361" y="3921760"/>
            <a:ext cx="8412480" cy="3962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285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82980" y="365760"/>
            <a:ext cx="10226037" cy="6060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677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Energía</a:t>
            </a:r>
            <a:endParaRPr lang="en-U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smtClean="0"/>
              <a:t>Medidor de energía digital 	</a:t>
            </a:r>
          </a:p>
          <a:p>
            <a:r>
              <a:rPr lang="en-US" dirty="0" err="1" smtClean="0"/>
              <a:t>Medidor</a:t>
            </a:r>
            <a:r>
              <a:rPr lang="en-US" dirty="0" smtClean="0"/>
              <a:t> </a:t>
            </a:r>
            <a:r>
              <a:rPr lang="en-US" dirty="0" err="1" smtClean="0"/>
              <a:t>Wifi</a:t>
            </a:r>
            <a:endParaRPr lang="en-US" dirty="0" smtClean="0"/>
          </a:p>
          <a:p>
            <a:r>
              <a:rPr lang="en-US" dirty="0" err="1"/>
              <a:t>Fabricante</a:t>
            </a:r>
            <a:r>
              <a:rPr lang="en-US" dirty="0"/>
              <a:t>: </a:t>
            </a:r>
            <a:r>
              <a:rPr lang="en-US" dirty="0" err="1"/>
              <a:t>Adafruit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34228" y="2507241"/>
            <a:ext cx="3512322" cy="3418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09504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ánico">
  <a:themeElements>
    <a:clrScheme name="Orgánico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ánico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ánico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229</TotalTime>
  <Words>27</Words>
  <Application>Microsoft Office PowerPoint</Application>
  <PresentationFormat>Panorámica</PresentationFormat>
  <Paragraphs>9</Paragraphs>
  <Slides>15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15</vt:i4>
      </vt:variant>
    </vt:vector>
  </HeadingPairs>
  <TitlesOfParts>
    <vt:vector size="18" baseType="lpstr">
      <vt:lpstr>Arial</vt:lpstr>
      <vt:lpstr>Garamond</vt:lpstr>
      <vt:lpstr>Orgánico</vt:lpstr>
      <vt:lpstr>Energia, Smart Cities y Ciencias de la tierra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Energía</vt:lpstr>
      <vt:lpstr>Presentación de PowerPoint</vt:lpstr>
      <vt:lpstr>Presentación de PowerPoint</vt:lpstr>
      <vt:lpstr>Presentación de PowerPoint</vt:lpstr>
      <vt:lpstr>Smart</vt:lpstr>
      <vt:lpstr>Presentación de PowerPoint</vt:lpstr>
      <vt:lpstr>Presentación de PowerPoint</vt:lpstr>
    </vt:vector>
  </TitlesOfParts>
  <Company>company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Energia, Smart Cities y Ciencias de la tierra</dc:title>
  <dc:creator>Miguel Antonio Portilla</dc:creator>
  <cp:lastModifiedBy>Miguel Antonio Portilla</cp:lastModifiedBy>
  <cp:revision>10</cp:revision>
  <dcterms:created xsi:type="dcterms:W3CDTF">2020-09-03T17:34:31Z</dcterms:created>
  <dcterms:modified xsi:type="dcterms:W3CDTF">2020-09-03T21:24:07Z</dcterms:modified>
</cp:coreProperties>
</file>